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6" r:id="rId2"/>
    <p:sldId id="257" r:id="rId3"/>
    <p:sldId id="258" r:id="rId4"/>
  </p:sldIdLst>
  <p:sldSz cx="73152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66AC"/>
    <a:srgbClr val="B217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/>
    <p:restoredTop sz="94662"/>
  </p:normalViewPr>
  <p:slideViewPr>
    <p:cSldViewPr snapToGrid="0">
      <p:cViewPr>
        <p:scale>
          <a:sx n="62" d="100"/>
          <a:sy n="62" d="100"/>
        </p:scale>
        <p:origin x="1872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85D0D-0550-8744-812B-14368AFF67E5}" type="datetimeFigureOut">
              <a:rPr lang="en-US" smtClean="0"/>
              <a:t>7/3/23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66DA90-EB0E-DE4F-AE3E-A44F724D7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65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66DA90-EB0E-DE4F-AE3E-A44F724D7A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7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795781"/>
            <a:ext cx="6217920" cy="382016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763261"/>
            <a:ext cx="5486400" cy="2649219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521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94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584200"/>
            <a:ext cx="157734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84200"/>
            <a:ext cx="464058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17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40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2735583"/>
            <a:ext cx="6309360" cy="4564379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7343143"/>
            <a:ext cx="6309360" cy="2400299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70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2921000"/>
            <a:ext cx="31089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2921000"/>
            <a:ext cx="31089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558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584202"/>
            <a:ext cx="630936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2689861"/>
            <a:ext cx="3094672" cy="131825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4008120"/>
            <a:ext cx="3094672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2689861"/>
            <a:ext cx="3109913" cy="131825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4008120"/>
            <a:ext cx="3109913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6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844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48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731520"/>
            <a:ext cx="2359342" cy="256032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579882"/>
            <a:ext cx="3703320" cy="7797800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291840"/>
            <a:ext cx="2359342" cy="6098541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80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731520"/>
            <a:ext cx="2359342" cy="256032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579882"/>
            <a:ext cx="3703320" cy="7797800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291840"/>
            <a:ext cx="2359342" cy="6098541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74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584202"/>
            <a:ext cx="630936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2921000"/>
            <a:ext cx="630936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10170162"/>
            <a:ext cx="16459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10170162"/>
            <a:ext cx="24688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10170162"/>
            <a:ext cx="16459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22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19.emf"/><Relationship Id="rId3" Type="http://schemas.openxmlformats.org/officeDocument/2006/relationships/image" Target="../media/image9.png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12" Type="http://schemas.openxmlformats.org/officeDocument/2006/relationships/image" Target="../media/image30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BF0C85-5B8D-8048-2E11-B435B44A1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209550"/>
            <a:ext cx="3069771" cy="238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465199-969A-F775-9608-5C89DC700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100" y="209550"/>
            <a:ext cx="3069772" cy="2387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62A4B4-8347-81C7-FF24-6F1F6057A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78326" y="4311824"/>
            <a:ext cx="2387602" cy="37519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9FBC00-C9A7-2233-41E8-88E9B4C20F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778328" y="1963933"/>
            <a:ext cx="2387600" cy="37519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59CEB2-2087-AF8D-388B-E7B511B114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0553" y="3050659"/>
            <a:ext cx="1578491" cy="157849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E873FAB-D65B-90C5-7DC9-BA1D6DC78C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48100" y="3050659"/>
            <a:ext cx="1578491" cy="157849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07C708E-A875-FEEF-94DE-DC987F0C10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04495" y="4810650"/>
            <a:ext cx="1578491" cy="15784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5FC81A1-4863-D779-E127-3FF98F2ED5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40553" y="4810650"/>
            <a:ext cx="1578491" cy="157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4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77069F2-67A5-2FE8-252E-317CAA346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1" y="190207"/>
            <a:ext cx="4533900" cy="4858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8BE1A6-6B6E-8A42-7046-0DD9777139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703" b="25297"/>
          <a:stretch/>
        </p:blipFill>
        <p:spPr>
          <a:xfrm>
            <a:off x="4791074" y="190207"/>
            <a:ext cx="2422525" cy="12112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CC9806-E363-DECF-9EB8-3ABCF7539F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298" b="24999"/>
          <a:stretch/>
        </p:blipFill>
        <p:spPr>
          <a:xfrm>
            <a:off x="4791074" y="1401470"/>
            <a:ext cx="2422525" cy="12040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8ADDC0-FC25-1C92-E988-6009639FA29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4702" b="25000"/>
          <a:stretch/>
        </p:blipFill>
        <p:spPr>
          <a:xfrm>
            <a:off x="4791074" y="2598312"/>
            <a:ext cx="2422525" cy="12184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DB628A5-89FE-5242-D1D5-59672028FDB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405" b="24702"/>
          <a:stretch/>
        </p:blipFill>
        <p:spPr>
          <a:xfrm>
            <a:off x="4791074" y="3802364"/>
            <a:ext cx="2422525" cy="12328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36D9DE-2207-E345-0B0F-6925F63A6C0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4702" b="25000"/>
          <a:stretch/>
        </p:blipFill>
        <p:spPr>
          <a:xfrm>
            <a:off x="4791074" y="5013626"/>
            <a:ext cx="2422525" cy="121847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AA5E3E-94B9-1A25-1D8B-CC33A392F1C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4107" b="22792"/>
          <a:stretch/>
        </p:blipFill>
        <p:spPr>
          <a:xfrm>
            <a:off x="4791074" y="6232097"/>
            <a:ext cx="2422525" cy="128638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CCC273F-8B09-132A-D6F0-AEB35FC3EE5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035" t="18071" r="5035" b="48981"/>
          <a:stretch/>
        </p:blipFill>
        <p:spPr>
          <a:xfrm>
            <a:off x="101601" y="5368749"/>
            <a:ext cx="4533900" cy="2149732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493E99AE-6B84-873D-D3E5-32960771BCC7}"/>
              </a:ext>
            </a:extLst>
          </p:cNvPr>
          <p:cNvGrpSpPr/>
          <p:nvPr/>
        </p:nvGrpSpPr>
        <p:grpSpPr>
          <a:xfrm>
            <a:off x="421294" y="5226353"/>
            <a:ext cx="954936" cy="76944"/>
            <a:chOff x="421294" y="5226353"/>
            <a:chExt cx="954936" cy="7694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6756C87-8AED-8C02-025D-7751F005155E}"/>
                </a:ext>
              </a:extLst>
            </p:cNvPr>
            <p:cNvSpPr/>
            <p:nvPr/>
          </p:nvSpPr>
          <p:spPr>
            <a:xfrm>
              <a:off x="421294" y="5237454"/>
              <a:ext cx="57449" cy="54742"/>
            </a:xfrm>
            <a:prstGeom prst="ellipse">
              <a:avLst/>
            </a:prstGeom>
            <a:solidFill>
              <a:srgbClr val="B2172B"/>
            </a:solidFill>
            <a:ln>
              <a:solidFill>
                <a:srgbClr val="B2172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0F2584-6119-20E1-B30D-FCDB0568D81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521829" y="5226353"/>
              <a:ext cx="854401" cy="769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500" dirty="0"/>
                <a:t>Periportal upregulated pathways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7F7964C-FBFE-0107-84A5-B68EB93C743E}"/>
              </a:ext>
            </a:extLst>
          </p:cNvPr>
          <p:cNvGrpSpPr/>
          <p:nvPr/>
        </p:nvGrpSpPr>
        <p:grpSpPr>
          <a:xfrm>
            <a:off x="2702664" y="5226353"/>
            <a:ext cx="980584" cy="76944"/>
            <a:chOff x="421294" y="5226353"/>
            <a:chExt cx="980584" cy="7694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9610FF7-9B0E-9297-F1DF-43CA8474DE7F}"/>
                </a:ext>
              </a:extLst>
            </p:cNvPr>
            <p:cNvSpPr/>
            <p:nvPr/>
          </p:nvSpPr>
          <p:spPr>
            <a:xfrm>
              <a:off x="421294" y="5237454"/>
              <a:ext cx="57449" cy="54742"/>
            </a:xfrm>
            <a:prstGeom prst="ellipse">
              <a:avLst/>
            </a:prstGeom>
            <a:solidFill>
              <a:srgbClr val="2166AC"/>
            </a:solidFill>
            <a:ln>
              <a:solidFill>
                <a:srgbClr val="2166A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C2E46D7-CB73-00E7-87C3-C01DDF1B8A9D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521829" y="5226353"/>
              <a:ext cx="880049" cy="769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500" dirty="0"/>
                <a:t>Pericentral upregulated pathways</a:t>
              </a: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C5FB7191-001C-2776-B031-4FAD7078605D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1944" r="2724" b="6490"/>
          <a:stretch/>
        </p:blipFill>
        <p:spPr>
          <a:xfrm>
            <a:off x="3489336" y="7529585"/>
            <a:ext cx="3629151" cy="341607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668A6DB-9351-0ED9-6E04-A7FB220557A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18873" b="19398"/>
          <a:stretch/>
        </p:blipFill>
        <p:spPr>
          <a:xfrm>
            <a:off x="421294" y="7518481"/>
            <a:ext cx="2784974" cy="171914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6F48FDA-A1DE-392C-3B76-407CC53DE234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9716" b="19489"/>
          <a:stretch/>
        </p:blipFill>
        <p:spPr>
          <a:xfrm>
            <a:off x="421294" y="9279694"/>
            <a:ext cx="2784974" cy="169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886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D4D482-7792-E69E-519F-5994BF2CE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490"/>
            <a:ext cx="3657600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D0F856-FC3F-D04E-9D5A-1A7F943A9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492" y="0"/>
            <a:ext cx="1828800" cy="182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C4CEC6-AB02-77CD-86D8-FC399FF80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0" y="0"/>
            <a:ext cx="1828800" cy="1828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93D5084-B687-567F-1D8A-40F797ABCD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7419" y="1918587"/>
            <a:ext cx="2488490" cy="12442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073033-31EC-9EA9-69E8-B53457EC0B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0527" y="3162832"/>
            <a:ext cx="2535382" cy="12676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E30DAEB-07EF-B979-5007-1C983321DF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40527" y="4430523"/>
            <a:ext cx="2535382" cy="126769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94A0F5C-E15F-AB3E-020B-5E1F6BB444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40527" y="5674768"/>
            <a:ext cx="2535382" cy="126769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EEE4C75-DC9B-00C2-1A7F-3D7C5C2788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75909" y="1917290"/>
            <a:ext cx="2535382" cy="126769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E3E6884-4612-F7DE-FEB2-71D376E626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75909" y="3184981"/>
            <a:ext cx="2535382" cy="126769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7E2DBA6-A351-B37F-0AA1-673D82DDC2F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75909" y="4406428"/>
            <a:ext cx="2535382" cy="126769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C211968-2983-FB43-7555-FC62AF80FB9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75908" y="5720363"/>
            <a:ext cx="2535384" cy="126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297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4432</TotalTime>
  <Words>7</Words>
  <Application>Microsoft Macintosh PowerPoint</Application>
  <PresentationFormat>Custom</PresentationFormat>
  <Paragraphs>3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Zoe Clarke</dc:creator>
  <cp:lastModifiedBy>Zoe Clarke</cp:lastModifiedBy>
  <cp:revision>4</cp:revision>
  <dcterms:created xsi:type="dcterms:W3CDTF">2023-06-30T18:13:42Z</dcterms:created>
  <dcterms:modified xsi:type="dcterms:W3CDTF">2023-07-03T20:05:50Z</dcterms:modified>
</cp:coreProperties>
</file>

<file path=docProps/thumbnail.jpeg>
</file>